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C4A1192-E86F-4B24-B426-4A1FB121C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3F9204E-BF28-42A4-B47E-BC418CBD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EAE693E-A732-477D-93A8-178B40BCA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4E26B25-00F5-42E7-B870-AAB479FAD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0EA3BAC-5CB1-4E23-A5E4-8A75DE3FB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453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B433C33-C789-4AB3-A575-5CA926AAB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35BE8F9-4559-4DC9-B821-FB4400D2A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2D41C6F-23CA-4B6A-A8DB-63C2D64AD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C75A995-84A1-47E2-8475-86BA040AB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1ADE61D-0525-4233-8347-C0AA863C1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1444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FFC78B1-4981-4A62-A905-EF49F9C01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EE05DC16-CDD5-4859-A264-9AB5180FE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1DBD8CB-83F7-4158-ADB7-219C8209C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7376CCB-31FA-407B-B540-087DCB1C1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53438D8-38D3-4DA7-8E79-5CA5E1B9E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44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28FCF4B-20E3-4845-947B-F7741B7F3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1FF2B91-B2F7-428C-82CE-B4A2AC6C8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D97042D-159A-4D9A-9743-57DDED6F8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11504D8-3B89-4E4E-AF3D-C2D8CF08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7CF953E-E2D3-48E8-AEE9-4C7047FB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446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1719DB7-AAD5-4978-907E-B95DA5C93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B5285BF-1EC2-4FE0-9303-FDEC51990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6CC702F-73BF-4A67-847F-4F64D6319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427276F-A2C2-47D4-A325-7760ACF6E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BE89A89-4C68-496A-89B1-D1A431695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324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3D7FBD5-750E-47D8-9AC4-0E169AB4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990A690-00AD-4983-9DF3-010823BFF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1C588CA-7300-480A-BA0B-FC40C0DA5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F75A8FC-EBE2-41A2-986F-C4D232A32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7DB9B09-BFDA-49FA-B4AB-128AA416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7CA6438-4DFD-46CB-859E-C068A1689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52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4DF88B-863E-48FF-AF21-F3AED34F4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D4529A1-7EA7-41DF-B356-BFCB1BBBC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352AF41-D047-4975-A4AF-55D7ADB4E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955CAE1F-A875-441A-9B28-A0144B807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65D72075-4709-4652-99D3-951F2E896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B840A0E-D4B9-4023-867E-448E3B1B7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7F18AE81-FE39-453C-93ED-5C9BA6DB8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00461F63-D609-4F9C-9EC5-EF42AA19F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63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37CA6FC-C9A6-4675-B60D-EEFE699EA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C22115C0-12B0-45C7-8519-C7756C613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24CA782-ED97-431B-972F-70826BD8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F7552AD-D0E3-4D8E-B818-D4C50C6AE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07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F4E805CD-4E0A-4DB2-8D16-04FE6B299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1CFE6C1-B1BA-4924-865F-C8988B50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6CAA3698-2306-4A48-BDFF-0EA6B267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589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782661B-07F6-4239-BB3F-7981B3198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E1BE08D-733E-4C78-9DF4-A048B91FD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37A9E1A-BA7A-4A3F-88BF-2D7EB3B4B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AF0846A-B5D4-4D61-BB10-CBBC4C9AA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E36752E-A2A0-4A46-9C8A-83ABD9EBF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F6B34B3-E15B-4F21-B5F5-F4C1F67E9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453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0AD2644-9557-4351-8967-7D7FD6304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E34B10DB-ACD4-49D4-9FAD-8F90F7B2B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E5B2256-3EE2-4335-9C6A-4CF9254B6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0B25CA2-2F17-4898-BA4C-065300493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053D817-1896-44CD-A17A-05F5781F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8C57B95-CFFE-441B-B152-68F053BC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729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874E993F-5BA3-4C62-B36A-8A9B59FC8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AF78CC3-927E-4016-A224-973707702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C4DDA1F-E657-40B6-A2BC-851361239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96DF6-4632-430B-B474-5418B48A676F}" type="datetimeFigureOut">
              <a:rPr lang="he-IL" smtClean="0"/>
              <a:t>ל'/חשון/תשפ"ג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3CACF9A-D2D0-4C87-B241-9B6232122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F6B4C5B-A179-4249-A18C-F78079B92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7A04E-9EE7-4EC0-ABC7-84DD5438414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38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71D9072B-5E30-4E63-860D-F2F0F04AB35D}"/>
              </a:ext>
            </a:extLst>
          </p:cNvPr>
          <p:cNvSpPr txBox="1"/>
          <p:nvPr/>
        </p:nvSpPr>
        <p:spPr>
          <a:xfrm>
            <a:off x="1095828" y="143691"/>
            <a:ext cx="10112103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5400" b="1" dirty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אפשרויות להתנדבות במסגרת </a:t>
            </a:r>
            <a:r>
              <a:rPr lang="he-IL" sz="5400" b="1" dirty="0" smtClean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אלו"ט</a:t>
            </a:r>
            <a:r>
              <a:rPr lang="he-IL" sz="5400" b="1" dirty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</a:t>
            </a:r>
            <a:r>
              <a:rPr lang="he-IL" sz="5400" b="1" dirty="0" smtClean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לנקודות </a:t>
            </a:r>
            <a:r>
              <a:rPr lang="he-IL" sz="5400" b="1" dirty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זכות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CE5EC0E4-1B32-487C-B3D6-6244892D04AC}"/>
              </a:ext>
            </a:extLst>
          </p:cNvPr>
          <p:cNvSpPr/>
          <p:nvPr/>
        </p:nvSpPr>
        <p:spPr>
          <a:xfrm>
            <a:off x="6522722" y="2915920"/>
            <a:ext cx="5455918" cy="360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b="1" dirty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הדרכה במועדוניות נוער</a:t>
            </a:r>
          </a:p>
          <a:p>
            <a:pPr algn="ctr"/>
            <a:r>
              <a:rPr lang="he-IL" sz="4000" b="1" dirty="0" smtClean="0">
                <a:latin typeface="Assistant" panose="00000500000000000000" pitchFamily="2" charset="-79"/>
                <a:cs typeface="Assistant" panose="00000500000000000000" pitchFamily="2" charset="-79"/>
              </a:rPr>
              <a:t>שעות אחר </a:t>
            </a:r>
            <a:r>
              <a:rPr lang="he-IL" sz="4000" b="1" dirty="0">
                <a:latin typeface="Assistant" panose="00000500000000000000" pitchFamily="2" charset="-79"/>
                <a:cs typeface="Assistant" panose="00000500000000000000" pitchFamily="2" charset="-79"/>
              </a:rPr>
              <a:t>הצהריים </a:t>
            </a:r>
            <a:endParaRPr lang="he-IL" sz="4000" b="1" dirty="0" smtClean="0"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algn="ctr"/>
            <a:r>
              <a:rPr lang="he-IL" sz="4000" b="1" dirty="0" smtClean="0">
                <a:latin typeface="Assistant" panose="00000500000000000000" pitchFamily="2" charset="-79"/>
                <a:cs typeface="Assistant" panose="00000500000000000000" pitchFamily="2" charset="-79"/>
              </a:rPr>
              <a:t>גבעת שמואל, פתח תקווה, יהוד, ראשל"צ</a:t>
            </a:r>
            <a:endParaRPr lang="he-IL" sz="4000" b="1" dirty="0"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algn="ctr"/>
            <a:r>
              <a:rPr lang="he-IL" sz="4000" b="1" dirty="0">
                <a:latin typeface="Assistant" panose="00000500000000000000" pitchFamily="2" charset="-79"/>
                <a:cs typeface="Assistant" panose="00000500000000000000" pitchFamily="2" charset="-79"/>
              </a:rPr>
              <a:t>וברחבי הארץ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2DCCAE02-C793-428D-9135-7AEEB3A7857D}"/>
              </a:ext>
            </a:extLst>
          </p:cNvPr>
          <p:cNvSpPr/>
          <p:nvPr/>
        </p:nvSpPr>
        <p:spPr>
          <a:xfrm>
            <a:off x="406400" y="2915920"/>
            <a:ext cx="5262880" cy="360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b="1" dirty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הדרכה בנופשונים</a:t>
            </a:r>
          </a:p>
          <a:p>
            <a:pPr algn="ctr"/>
            <a:r>
              <a:rPr lang="he-IL" sz="4000" b="1" dirty="0">
                <a:latin typeface="Assistant" panose="00000500000000000000" pitchFamily="2" charset="-79"/>
                <a:cs typeface="Assistant" panose="00000500000000000000" pitchFamily="2" charset="-79"/>
              </a:rPr>
              <a:t>שישי </a:t>
            </a:r>
            <a:r>
              <a:rPr lang="he-IL" sz="4000" b="1" dirty="0" smtClean="0">
                <a:latin typeface="Assistant" panose="00000500000000000000" pitchFamily="2" charset="-79"/>
                <a:cs typeface="Assistant" panose="00000500000000000000" pitchFamily="2" charset="-79"/>
              </a:rPr>
              <a:t>ו/או </a:t>
            </a:r>
            <a:r>
              <a:rPr lang="he-IL" sz="4000" b="1" dirty="0">
                <a:latin typeface="Assistant" panose="00000500000000000000" pitchFamily="2" charset="-79"/>
                <a:cs typeface="Assistant" panose="00000500000000000000" pitchFamily="2" charset="-79"/>
              </a:rPr>
              <a:t>שבת </a:t>
            </a:r>
          </a:p>
          <a:p>
            <a:pPr algn="ctr"/>
            <a:r>
              <a:rPr lang="he-IL" sz="4000" b="1" dirty="0" smtClean="0">
                <a:latin typeface="Assistant" panose="00000500000000000000" pitchFamily="2" charset="-79"/>
                <a:cs typeface="Assistant" panose="00000500000000000000" pitchFamily="2" charset="-79"/>
              </a:rPr>
              <a:t>פתח תקווה, כרמיאל (עם אפשרות להסעה וללינה) </a:t>
            </a:r>
            <a:r>
              <a:rPr lang="he-IL" sz="4000" b="1" dirty="0">
                <a:latin typeface="Assistant" panose="00000500000000000000" pitchFamily="2" charset="-79"/>
                <a:cs typeface="Assistant" panose="00000500000000000000" pitchFamily="2" charset="-79"/>
              </a:rPr>
              <a:t>וברחבי </a:t>
            </a:r>
            <a:r>
              <a:rPr lang="he-IL" sz="4000" b="1" dirty="0" smtClean="0">
                <a:latin typeface="Assistant" panose="00000500000000000000" pitchFamily="2" charset="-79"/>
                <a:cs typeface="Assistant" panose="00000500000000000000" pitchFamily="2" charset="-79"/>
              </a:rPr>
              <a:t>הארץ</a:t>
            </a:r>
            <a:endParaRPr lang="he-IL" sz="4000" b="1" dirty="0"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03870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71D9072B-5E30-4E63-860D-F2F0F04AB35D}"/>
              </a:ext>
            </a:extLst>
          </p:cNvPr>
          <p:cNvSpPr txBox="1"/>
          <p:nvPr/>
        </p:nvSpPr>
        <p:spPr>
          <a:xfrm>
            <a:off x="873760" y="132080"/>
            <a:ext cx="1044448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5400" b="1" dirty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אפשרויות להתנדבות במסגרת </a:t>
            </a:r>
            <a:r>
              <a:rPr lang="he-IL" sz="5400" b="1" dirty="0" err="1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אלו"ט</a:t>
            </a:r>
            <a:endParaRPr lang="he-IL" sz="5400" b="1" dirty="0">
              <a:solidFill>
                <a:srgbClr val="FFC000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algn="ctr"/>
            <a:r>
              <a:rPr lang="he-IL" sz="5400" b="1" dirty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36 שעות לנקודות זכות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CE5EC0E4-1B32-487C-B3D6-6244892D04AC}"/>
              </a:ext>
            </a:extLst>
          </p:cNvPr>
          <p:cNvSpPr/>
          <p:nvPr/>
        </p:nvSpPr>
        <p:spPr>
          <a:xfrm>
            <a:off x="6522722" y="2915920"/>
            <a:ext cx="5455918" cy="360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b="1" dirty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הדרכה בקייטנות </a:t>
            </a:r>
          </a:p>
          <a:p>
            <a:pPr algn="ctr"/>
            <a:r>
              <a:rPr lang="he-IL" sz="4000" b="1" dirty="0">
                <a:latin typeface="Assistant" panose="00000500000000000000" pitchFamily="2" charset="-79"/>
                <a:cs typeface="Assistant" panose="00000500000000000000" pitchFamily="2" charset="-79"/>
              </a:rPr>
              <a:t>פסח / </a:t>
            </a:r>
            <a:r>
              <a:rPr lang="he-IL" sz="4000" b="1" dirty="0" smtClean="0">
                <a:latin typeface="Assistant" panose="00000500000000000000" pitchFamily="2" charset="-79"/>
                <a:cs typeface="Assistant" panose="00000500000000000000" pitchFamily="2" charset="-79"/>
              </a:rPr>
              <a:t>קיץ</a:t>
            </a:r>
            <a:endParaRPr lang="he-IL" sz="4000" b="1" dirty="0"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algn="ctr"/>
            <a:r>
              <a:rPr lang="he-IL" sz="4000" b="1" dirty="0" smtClean="0">
                <a:latin typeface="Assistant" panose="00000500000000000000" pitchFamily="2" charset="-79"/>
                <a:cs typeface="Assistant" panose="00000500000000000000" pitchFamily="2" charset="-79"/>
              </a:rPr>
              <a:t>פריסה ארצית</a:t>
            </a:r>
            <a:endParaRPr lang="he-IL" sz="4000" b="1" dirty="0"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2DCCAE02-C793-428D-9135-7AEEB3A7857D}"/>
              </a:ext>
            </a:extLst>
          </p:cNvPr>
          <p:cNvSpPr/>
          <p:nvPr/>
        </p:nvSpPr>
        <p:spPr>
          <a:xfrm>
            <a:off x="406400" y="2915920"/>
            <a:ext cx="5262880" cy="360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b="1" dirty="0" smtClean="0">
                <a:solidFill>
                  <a:srgbClr val="FFC000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ליווי טיולי רכיבת אופניים</a:t>
            </a:r>
            <a:endParaRPr lang="he-IL" sz="4000" b="1" dirty="0"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 algn="ctr"/>
            <a:r>
              <a:rPr lang="he-IL" sz="4000" b="1" dirty="0" smtClean="0">
                <a:latin typeface="Assistant" panose="00000500000000000000" pitchFamily="2" charset="-79"/>
                <a:cs typeface="Assistant" panose="00000500000000000000" pitchFamily="2" charset="-79"/>
              </a:rPr>
              <a:t>שבת בבוקר</a:t>
            </a:r>
          </a:p>
          <a:p>
            <a:pPr algn="ctr"/>
            <a:r>
              <a:rPr lang="he-IL" sz="4000" b="1" dirty="0" smtClean="0">
                <a:latin typeface="Assistant" panose="00000500000000000000" pitchFamily="2" charset="-79"/>
                <a:cs typeface="Assistant" panose="00000500000000000000" pitchFamily="2" charset="-79"/>
              </a:rPr>
              <a:t>פעם בחודש</a:t>
            </a:r>
          </a:p>
          <a:p>
            <a:pPr algn="ctr"/>
            <a:r>
              <a:rPr lang="he-IL" sz="4000" b="1" dirty="0" smtClean="0">
                <a:latin typeface="Assistant" panose="00000500000000000000" pitchFamily="2" charset="-79"/>
                <a:cs typeface="Assistant" panose="00000500000000000000" pitchFamily="2" charset="-79"/>
              </a:rPr>
              <a:t>מסלולים משתנים</a:t>
            </a:r>
            <a:endParaRPr lang="he-IL" sz="4000" b="1" dirty="0"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6409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1" name="Rectangle 1050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71D9072B-5E30-4E63-860D-F2F0F04AB35D}"/>
              </a:ext>
            </a:extLst>
          </p:cNvPr>
          <p:cNvSpPr txBox="1"/>
          <p:nvPr/>
        </p:nvSpPr>
        <p:spPr>
          <a:xfrm>
            <a:off x="638881" y="457200"/>
            <a:ext cx="10909640" cy="1368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b="1">
                <a:latin typeface="+mj-lt"/>
                <a:ea typeface="+mj-ea"/>
                <a:cs typeface="+mj-cs"/>
              </a:rPr>
              <a:t>ניתן להרשם גם בקישור</a:t>
            </a:r>
          </a:p>
        </p:txBody>
      </p:sp>
      <p:sp>
        <p:nvSpPr>
          <p:cNvPr id="1053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תצוגה מקדימה של תמונה">
            <a:extLst>
              <a:ext uri="{FF2B5EF4-FFF2-40B4-BE49-F238E27FC236}">
                <a16:creationId xmlns:a16="http://schemas.microsoft.com/office/drawing/2014/main" id="{404A05A2-09F7-499B-8987-B038AFBE3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4356" y="2642616"/>
            <a:ext cx="3605784" cy="3605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תצוגה מקדימה של תמונה">
            <a:extLst>
              <a:ext uri="{FF2B5EF4-FFF2-40B4-BE49-F238E27FC236}">
                <a16:creationId xmlns:a16="http://schemas.microsoft.com/office/drawing/2014/main" id="{35D4DCFC-41F7-4DB0-84B6-A401556E2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52338" y="3308589"/>
            <a:ext cx="5614416" cy="227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85406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6682</TotalTime>
  <Words>69</Words>
  <Application>Microsoft Office PowerPoint</Application>
  <PresentationFormat>מסך רחב</PresentationFormat>
  <Paragraphs>18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9" baseType="lpstr">
      <vt:lpstr>Arial</vt:lpstr>
      <vt:lpstr>Assistant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שי זיגלמן</dc:creator>
  <cp:lastModifiedBy>Maayan Kedar</cp:lastModifiedBy>
  <cp:revision>2</cp:revision>
  <dcterms:created xsi:type="dcterms:W3CDTF">2022-11-10T04:55:54Z</dcterms:created>
  <dcterms:modified xsi:type="dcterms:W3CDTF">2022-11-24T10:16:04Z</dcterms:modified>
</cp:coreProperties>
</file>